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81861" y="908274"/>
            <a:ext cx="2980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ESAM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#300-057 )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ESAM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159" y="1760016"/>
            <a:ext cx="1440160" cy="3095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26</cp:revision>
  <dcterms:created xsi:type="dcterms:W3CDTF">2011-09-08T13:23:55Z</dcterms:created>
  <dcterms:modified xsi:type="dcterms:W3CDTF">2015-03-23T11:31:11Z</dcterms:modified>
</cp:coreProperties>
</file>